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9DA6-59ED-4CCE-ABE2-126E6C9F371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01-BF14-45DC-BB09-088416396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9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9DA6-59ED-4CCE-ABE2-126E6C9F371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01-BF14-45DC-BB09-088416396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3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9DA6-59ED-4CCE-ABE2-126E6C9F371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01-BF14-45DC-BB09-088416396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4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9DA6-59ED-4CCE-ABE2-126E6C9F371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01-BF14-45DC-BB09-088416396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1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9DA6-59ED-4CCE-ABE2-126E6C9F371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01-BF14-45DC-BB09-088416396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9DA6-59ED-4CCE-ABE2-126E6C9F371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01-BF14-45DC-BB09-088416396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6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9DA6-59ED-4CCE-ABE2-126E6C9F371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01-BF14-45DC-BB09-088416396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9DA6-59ED-4CCE-ABE2-126E6C9F371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01-BF14-45DC-BB09-088416396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2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9DA6-59ED-4CCE-ABE2-126E6C9F371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01-BF14-45DC-BB09-088416396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9DA6-59ED-4CCE-ABE2-126E6C9F371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01-BF14-45DC-BB09-088416396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7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9DA6-59ED-4CCE-ABE2-126E6C9F371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5001-BF14-45DC-BB09-088416396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B9DA6-59ED-4CCE-ABE2-126E6C9F371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5001-BF14-45DC-BB09-088416396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5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83" r="12121"/>
          <a:stretch/>
        </p:blipFill>
        <p:spPr>
          <a:xfrm>
            <a:off x="0" y="-63095"/>
            <a:ext cx="9144000" cy="6921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825" y="996795"/>
            <a:ext cx="69294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Информационная безопасность </a:t>
            </a:r>
          </a:p>
          <a:p>
            <a:pPr algn="ctr"/>
            <a:r>
              <a:rPr lang="ru-RU" sz="6600" dirty="0">
                <a:solidFill>
                  <a:srgbClr val="FF0000"/>
                </a:solidFill>
                <a:latin typeface="Monotype Corsiva" panose="03010101010201010101" pitchFamily="66" charset="0"/>
              </a:rPr>
              <a:t>д</a:t>
            </a:r>
            <a:r>
              <a:rPr lang="ru-RU" sz="6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етей и подростков</a:t>
            </a:r>
            <a:endParaRPr lang="ru-RU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3" y="221009"/>
            <a:ext cx="851535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онлайн-платформа, которую люди используют для общения, создания социальных отношений с другими людьми, которые имеют схожие интересы или офлайн-связи.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9" y="2036891"/>
            <a:ext cx="86153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пользователи не понимают, что информация, размещенная ими в социальных сетях, может быть найдена и использована кем угодно, в том числе не обязательно с благими намерениями.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370" b="22841"/>
          <a:stretch/>
        </p:blipFill>
        <p:spPr>
          <a:xfrm>
            <a:off x="1643063" y="3746014"/>
            <a:ext cx="6099757" cy="311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65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998" y="4089786"/>
            <a:ext cx="3727849" cy="32145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175" y="193773"/>
            <a:ext cx="8772525" cy="95410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советы по безопасности в социальных сетях: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57174" y="1343025"/>
            <a:ext cx="4143375" cy="1171342"/>
          </a:xfrm>
          <a:prstGeom prst="round1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Ограничь список друзей.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тебя в друзьях не должно быть случайных и незнакомых людей.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814887" y="1343025"/>
            <a:ext cx="4143375" cy="1171342"/>
          </a:xfrm>
          <a:prstGeom prst="round1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указывай пароли, телефоны, адреса, дату твоего рождения и другую личную информацию. </a:t>
            </a: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257174" y="2709512"/>
            <a:ext cx="4143375" cy="1600434"/>
          </a:xfrm>
          <a:prstGeom prst="round1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говоришь с людьми, которых не знаешь, не используй свое реальное имя и другую личную информации: имя, место жительства, место учебы и прочее.</a:t>
            </a: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4814886" y="2709512"/>
            <a:ext cx="4143375" cy="1600434"/>
          </a:xfrm>
          <a:prstGeom prst="round1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Избегай размещения фотографий в Интернете, где ты изображен на местности, по которой можно определить твое местоположение.</a:t>
            </a: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2821779" y="4518793"/>
            <a:ext cx="6136482" cy="1385888"/>
          </a:xfrm>
          <a:prstGeom prst="round1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социальной сети, почты и других сайтов необходимо использовать разные пароли. Тогда если тебя взломают, то злоумышленники получат доступ только к одному месту, а не во все сразу.</a:t>
            </a:r>
          </a:p>
        </p:txBody>
      </p:sp>
    </p:spTree>
    <p:extLst>
      <p:ext uri="{BB962C8B-B14F-4D97-AF65-F5344CB8AC3E}">
        <p14:creationId xmlns:p14="http://schemas.microsoft.com/office/powerpoint/2010/main" val="38281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26" t="1495" r="4442" b="4810"/>
          <a:stretch/>
        </p:blipFill>
        <p:spPr>
          <a:xfrm>
            <a:off x="851076" y="2586425"/>
            <a:ext cx="7441847" cy="4157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74622"/>
            <a:ext cx="914400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нформационная безопасность детей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5007" y="213330"/>
            <a:ext cx="844695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которая причиняет вред здоровью и развитию детей: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007" y="1597392"/>
            <a:ext cx="3867462" cy="200868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побуждающая детей к совершению действий, представляющих угрозу их жизни и (или) здоровью, в том числе к причинению вреда своему здоровью, самоубийству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92089" y="1597392"/>
            <a:ext cx="3999875" cy="3912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пиво и напитки, изготавливаемые на его основе, принять участие в азартных играх, заниматься проституцией, бродяжничеством или попрошайничеством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5007" y="3857079"/>
            <a:ext cx="3867462" cy="14651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отрицающая семейные ценности и формирующая неуважение к родителям и (или) другим членам семьи</a:t>
            </a:r>
          </a:p>
        </p:txBody>
      </p:sp>
    </p:spTree>
    <p:extLst>
      <p:ext uri="{BB962C8B-B14F-4D97-AF65-F5344CB8AC3E}">
        <p14:creationId xmlns:p14="http://schemas.microsoft.com/office/powerpoint/2010/main" val="23623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282" y="435614"/>
            <a:ext cx="3867462" cy="216865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1147" y="345946"/>
            <a:ext cx="3867462" cy="108280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оправдывающая противоправное поведение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1147" y="1611132"/>
            <a:ext cx="3867462" cy="108280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содержащая нецензурную брань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76" y="3086681"/>
            <a:ext cx="5772541" cy="3771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23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8" y="185739"/>
            <a:ext cx="8529637" cy="2169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информационной продукции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распределение информационной продукции в зависимости от ее тематики, жанра, содержания и художественного оформления по возрастным категориям детей.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2653190"/>
            <a:ext cx="2757488" cy="134248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продукция для детей,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достигших возраста 6 лет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86112" y="2663192"/>
            <a:ext cx="2757488" cy="134248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продукция для детей,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достигших возраста 6 лет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9349" y="2695965"/>
            <a:ext cx="2757488" cy="134248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продукция для детей,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достигших возраста 12 лет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5" y="4285360"/>
            <a:ext cx="2757488" cy="134248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продукция для детей,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достигших возраста 16 лет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1" y="4282442"/>
            <a:ext cx="3594692" cy="269081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186112" y="4313308"/>
            <a:ext cx="2757488" cy="134248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продукция,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запрещенная для детей</a:t>
            </a:r>
          </a:p>
        </p:txBody>
      </p:sp>
    </p:spTree>
    <p:extLst>
      <p:ext uri="{BB962C8B-B14F-4D97-AF65-F5344CB8AC3E}">
        <p14:creationId xmlns:p14="http://schemas.microsoft.com/office/powerpoint/2010/main" val="1845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661" b="18103"/>
          <a:stretch/>
        </p:blipFill>
        <p:spPr>
          <a:xfrm>
            <a:off x="3246048" y="2500312"/>
            <a:ext cx="5897952" cy="43576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1462" y="115371"/>
            <a:ext cx="875823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2913"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омпьютерный вирус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разновидность компьютерных программ, отличительной особенностью которой является способность к размножению.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0718" y="115371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" y="1500366"/>
            <a:ext cx="8758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2913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Вирусы могут повредить или полностью уничтожить все файлы и данные.</a:t>
            </a:r>
          </a:p>
          <a:p>
            <a:pPr lvl="0" indent="442913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случаев распространяются вирусы через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0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949"/>
            <a:ext cx="1914525" cy="20461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9774" y="114300"/>
            <a:ext cx="734162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защиты от вредоносных программ: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9" y="785813"/>
            <a:ext cx="4329112" cy="2171700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Работай на своем компьютере под правами пользователя, а не администратора. Это не позволит большинству вредоносных программ инсталлироваться на твоем компьютере.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43461" y="785813"/>
            <a:ext cx="4186239" cy="1390650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Используй современные операционные системы, имеющие серьёзный уровень защиты от вредоносных программ.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43460" y="2356696"/>
            <a:ext cx="4186239" cy="1390650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Используй антивирусные программные продукты известных производителей, с автоматическим обновлением баз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9" y="3136348"/>
            <a:ext cx="4329112" cy="15839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 внешние носители информации, такие как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диск или файл из интернета, только из проверенных источников.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3460" y="3927579"/>
            <a:ext cx="4186239" cy="1390650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открывай компьютерные файлы, полученные из ненадёжных источников. Даже те файлы, которые прислал твой знакомый. </a:t>
            </a:r>
          </a:p>
        </p:txBody>
      </p:sp>
    </p:spTree>
    <p:extLst>
      <p:ext uri="{BB962C8B-B14F-4D97-AF65-F5344CB8AC3E}">
        <p14:creationId xmlns:p14="http://schemas.microsoft.com/office/powerpoint/2010/main" val="40542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8135"/>
          <a:stretch/>
        </p:blipFill>
        <p:spPr>
          <a:xfrm>
            <a:off x="1528763" y="3132713"/>
            <a:ext cx="6724650" cy="36323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625" y="362724"/>
            <a:ext cx="84582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WI-FI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технология беспроводной локальной сети с устройствами.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316831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интернет-доступ является отличной возможностью выхода в интернет. Но многие эксперты считают, что общедоступные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сети не являются безопасными.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4362451"/>
            <a:ext cx="2495549" cy="2495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2" y="134036"/>
            <a:ext cx="8615362" cy="95410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 безопасности работе в общедоступных сетях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328612" y="1275769"/>
            <a:ext cx="4029076" cy="1010231"/>
          </a:xfrm>
          <a:prstGeom prst="homePlate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передавай свою личную информацию через общедоступные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4500560" y="1275769"/>
            <a:ext cx="4443414" cy="1010231"/>
          </a:xfrm>
          <a:prstGeom prst="homePlate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отключи функцию «Общий доступ к файлам и принтерам».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28612" y="2671181"/>
            <a:ext cx="4029076" cy="1786519"/>
          </a:xfrm>
          <a:prstGeom prst="homePlate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 публичный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передачи личных данных, например для выхода в социальные сети или в электронную почту.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4500561" y="2671182"/>
            <a:ext cx="4443414" cy="2215144"/>
          </a:xfrm>
          <a:prstGeom prst="homePlate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                    телефоне отключи функцию «Подключение 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автоматически».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допускай автоматического подключения устройства к сетям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твоего согласия.</a:t>
            </a:r>
          </a:p>
        </p:txBody>
      </p:sp>
    </p:spTree>
    <p:extLst>
      <p:ext uri="{BB962C8B-B14F-4D97-AF65-F5344CB8AC3E}">
        <p14:creationId xmlns:p14="http://schemas.microsoft.com/office/powerpoint/2010/main" val="9784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670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евросеть</dc:creator>
  <cp:lastModifiedBy>евросеть</cp:lastModifiedBy>
  <cp:revision>13</cp:revision>
  <dcterms:created xsi:type="dcterms:W3CDTF">2020-05-03T05:48:50Z</dcterms:created>
  <dcterms:modified xsi:type="dcterms:W3CDTF">2020-05-03T07:49:35Z</dcterms:modified>
</cp:coreProperties>
</file>